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75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1C93-0F49-4F6F-8004-2AB6B341F1D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1199-92F4-44C3-B8E7-64364C7F7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gerb_z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/>
          <a:srcRect t="17753" b="17753"/>
          <a:stretch>
            <a:fillRect/>
          </a:stretch>
        </p:blipFill>
        <p:spPr>
          <a:xfrm>
            <a:off x="0" y="0"/>
            <a:ext cx="1547813" cy="1370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475656" y="0"/>
            <a:ext cx="7668344" cy="1323439"/>
          </a:xfrm>
          <a:prstGeom prst="rect">
            <a:avLst/>
          </a:prstGeom>
          <a:gradFill flip="none" rotWithShape="1">
            <a:gsLst>
              <a:gs pos="57000">
                <a:schemeClr val="bg1"/>
              </a:gs>
              <a:gs pos="39999">
                <a:schemeClr val="bg1"/>
              </a:gs>
              <a:gs pos="61000">
                <a:srgbClr val="0000CC">
                  <a:alpha val="59000"/>
                </a:srgbClr>
              </a:gs>
              <a:gs pos="100000">
                <a:srgbClr val="FF0000"/>
              </a:gs>
            </a:gsLst>
            <a:lin ang="5400000" scaled="1"/>
            <a:tileRect/>
          </a:gradFill>
          <a:scene3d>
            <a:camera prst="orthographicFront"/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Муниципальное общеобразовательное учреждение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средняя общеобразовательная школа  № 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города-курорта Железноводска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Ставропольского края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5042118"/>
            <a:ext cx="7236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учитель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Истории и обществознания</a:t>
            </a:r>
          </a:p>
          <a:p>
            <a:pPr algn="ctr">
              <a:defRPr/>
            </a:pP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т</a:t>
            </a:r>
            <a:r>
              <a:rPr lang="ru-RU" sz="36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ретьякова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</a:t>
            </a:r>
            <a:r>
              <a:rPr lang="ru-RU" sz="36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рина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В</a:t>
            </a:r>
            <a:r>
              <a:rPr lang="ru-RU" sz="3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икторовна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/>
              <a:t>Как работает </a:t>
            </a:r>
            <a:r>
              <a:rPr lang="ru-RU" dirty="0" err="1" smtClean="0"/>
              <a:t>кроссенс</a:t>
            </a:r>
            <a:r>
              <a:rPr lang="ru-RU" dirty="0" smtClean="0"/>
              <a:t> учителя?</a:t>
            </a:r>
            <a:r>
              <a:rPr lang="ru-RU" i="1" u="sng" dirty="0"/>
              <a:t> 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sz="2200" i="1" u="sng" dirty="0" smtClean="0"/>
              <a:t>проверка </a:t>
            </a:r>
            <a:r>
              <a:rPr lang="ru-RU" sz="2200" i="1" u="sng" dirty="0"/>
              <a:t>домашнего задания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формулировка темы урока, постановка цели </a:t>
            </a:r>
            <a:r>
              <a:rPr lang="ru-RU" sz="2200" i="1" u="sng" dirty="0" smtClean="0"/>
              <a:t>урока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раскрытие информационного блока темы, поиск проблемы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обобщение материала, закрепление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организация групповой работы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творческое домашнее задание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u="sng" dirty="0"/>
              <a:t>- построение структуры </a:t>
            </a:r>
            <a:r>
              <a:rPr lang="ru-RU" sz="2200" i="1" u="sng" dirty="0" smtClean="0"/>
              <a:t>урока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работает </a:t>
            </a:r>
            <a:r>
              <a:rPr lang="ru-RU" dirty="0" err="1" smtClean="0"/>
              <a:t>кроссенс</a:t>
            </a:r>
            <a:r>
              <a:rPr lang="ru-RU" dirty="0" smtClean="0"/>
              <a:t> ученика?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Детские </a:t>
            </a:r>
            <a:r>
              <a:rPr lang="ru-RU" dirty="0" err="1" smtClean="0"/>
              <a:t>кроссенсы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Демонстрационные ЕГЭ по истории 2015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17506" t="12422" r="16345" b="6250"/>
          <a:stretch>
            <a:fillRect/>
          </a:stretch>
        </p:blipFill>
        <p:spPr bwMode="auto">
          <a:xfrm>
            <a:off x="0" y="809328"/>
            <a:ext cx="914400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11438" r="16901" b="9813"/>
          <a:stretch>
            <a:fillRect/>
          </a:stretch>
        </p:blipFill>
        <p:spPr bwMode="auto">
          <a:xfrm>
            <a:off x="791072" y="548680"/>
            <a:ext cx="835292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19730" t="15375" r="18568" b="9813"/>
          <a:stretch>
            <a:fillRect/>
          </a:stretch>
        </p:blipFill>
        <p:spPr bwMode="auto">
          <a:xfrm>
            <a:off x="323528" y="0"/>
            <a:ext cx="79928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7656" t="11769" r="18554" b="8681"/>
          <a:stretch>
            <a:fillRect/>
          </a:stretch>
        </p:blipFill>
        <p:spPr bwMode="auto">
          <a:xfrm>
            <a:off x="-1" y="0"/>
            <a:ext cx="8550229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18618" t="12422" r="16901" b="6250"/>
          <a:stretch>
            <a:fillRect/>
          </a:stretch>
        </p:blipFill>
        <p:spPr bwMode="auto">
          <a:xfrm>
            <a:off x="0" y="0"/>
            <a:ext cx="9144000" cy="65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 l="21397" t="10454" r="20792" b="16704"/>
          <a:stretch>
            <a:fillRect/>
          </a:stretch>
        </p:blipFill>
        <p:spPr bwMode="auto">
          <a:xfrm>
            <a:off x="0" y="0"/>
            <a:ext cx="9144000" cy="6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908720"/>
            <a:ext cx="489654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70- </a:t>
            </a:r>
            <a:r>
              <a:rPr lang="ru-RU" sz="54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летие</a:t>
            </a:r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Победы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Великой Отечественной войне</a:t>
            </a:r>
            <a:endParaRPr lang="ru-RU" sz="54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группам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группа </a:t>
            </a:r>
          </a:p>
          <a:p>
            <a:r>
              <a:rPr lang="ru-RU" dirty="0" smtClean="0"/>
              <a:t>2 группа</a:t>
            </a:r>
          </a:p>
          <a:p>
            <a:r>
              <a:rPr lang="ru-RU" dirty="0" smtClean="0"/>
              <a:t>3 группа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Видео!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 мастер 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637111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b="1" i="1" dirty="0" smtClean="0"/>
              <a:t>    </a:t>
            </a:r>
          </a:p>
          <a:p>
            <a:pPr algn="r">
              <a:buNone/>
            </a:pPr>
            <a:endParaRPr lang="ru-RU" sz="2800" b="1" i="1" dirty="0"/>
          </a:p>
          <a:p>
            <a:pPr algn="r">
              <a:buNone/>
            </a:pPr>
            <a:r>
              <a:rPr lang="ru-RU" sz="2800" b="1" i="1" dirty="0" smtClean="0"/>
              <a:t>Необходимо </a:t>
            </a:r>
            <a:r>
              <a:rPr lang="ru-RU" sz="2800" b="1" i="1" dirty="0"/>
              <a:t>понять, что история — это не только даты и места, не только имена в пыльных учебниках или экспонаты в музеях, это выбор, который мы делаем. </a:t>
            </a:r>
            <a:r>
              <a:rPr lang="ru-RU" sz="2800" b="1" i="1" dirty="0" smtClean="0"/>
              <a:t>Каждый из нас.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                     Джеймс </a:t>
            </a:r>
            <a:r>
              <a:rPr lang="ru-RU" b="1" i="1" dirty="0" err="1" smtClean="0"/>
              <a:t>Сваллоу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кроссенсы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Юрий\Desktop\кроссонс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0435532">
            <a:off x="648084" y="1740766"/>
            <a:ext cx="3168352" cy="44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vagu-m-v.narod.ru/_ld/1/164_NPW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71056" y="1676317"/>
            <a:ext cx="2952328" cy="4472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Рисунок 36"/>
          <p:cNvPicPr/>
          <p:nvPr/>
        </p:nvPicPr>
        <p:blipFill>
          <a:blip r:embed="rId4" cstate="print"/>
          <a:stretch>
            <a:fillRect/>
          </a:stretch>
        </p:blipFill>
        <p:spPr>
          <a:xfrm rot="1380511">
            <a:off x="5617240" y="1772459"/>
            <a:ext cx="2835090" cy="42072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86500"/>
            <a:ext cx="8229600" cy="1143000"/>
          </a:xfrm>
        </p:spPr>
        <p:txBody>
          <a:bodyPr/>
          <a:lstStyle/>
          <a:p>
            <a:r>
              <a:rPr lang="ru-RU" dirty="0" smtClean="0"/>
              <a:t>ОЛИМПИАДА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0932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 descr="http://vagu-m-v.narod.ru/krossens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925" t="7938" r="16926" b="8063"/>
          <a:stretch>
            <a:fillRect/>
          </a:stretch>
        </p:blipFill>
        <p:spPr bwMode="auto">
          <a:xfrm>
            <a:off x="0" y="1"/>
            <a:ext cx="6228184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588224" y="0"/>
            <a:ext cx="25557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Екатерина I, </a:t>
            </a:r>
            <a:endParaRPr lang="ru-RU" b="1" dirty="0" smtClean="0"/>
          </a:p>
          <a:p>
            <a:r>
              <a:rPr lang="ru-RU" b="1" dirty="0" smtClean="0"/>
              <a:t>Пётр </a:t>
            </a:r>
            <a:r>
              <a:rPr lang="ru-RU" b="1" dirty="0"/>
              <a:t>II, </a:t>
            </a:r>
            <a:endParaRPr lang="ru-RU" b="1" dirty="0" smtClean="0"/>
          </a:p>
          <a:p>
            <a:r>
              <a:rPr lang="ru-RU" b="1" dirty="0" smtClean="0"/>
              <a:t>Анна </a:t>
            </a:r>
            <a:r>
              <a:rPr lang="ru-RU" b="1" dirty="0" err="1"/>
              <a:t>Иоановна</a:t>
            </a:r>
            <a:r>
              <a:rPr lang="ru-RU" b="1" dirty="0"/>
              <a:t>, </a:t>
            </a:r>
            <a:endParaRPr lang="ru-RU" b="1" dirty="0" smtClean="0"/>
          </a:p>
          <a:p>
            <a:r>
              <a:rPr lang="ru-RU" b="1" dirty="0" smtClean="0"/>
              <a:t>Анна Леопольдовна</a:t>
            </a:r>
            <a:r>
              <a:rPr lang="ru-RU" b="1" dirty="0"/>
              <a:t>, Иван VI, </a:t>
            </a:r>
            <a:endParaRPr lang="ru-RU" b="1" dirty="0" smtClean="0"/>
          </a:p>
          <a:p>
            <a:r>
              <a:rPr lang="ru-RU" b="1" dirty="0" smtClean="0"/>
              <a:t>Елизавета </a:t>
            </a:r>
            <a:r>
              <a:rPr lang="ru-RU" b="1" dirty="0"/>
              <a:t>Петровна, Пётр III, </a:t>
            </a:r>
            <a:endParaRPr lang="ru-RU" b="1" dirty="0" smtClean="0"/>
          </a:p>
          <a:p>
            <a:r>
              <a:rPr lang="ru-RU" b="1" dirty="0" smtClean="0"/>
              <a:t>Екатерина </a:t>
            </a:r>
            <a:r>
              <a:rPr lang="ru-RU" b="1" dirty="0"/>
              <a:t>II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6021288"/>
            <a:ext cx="3343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Эпоха </a:t>
            </a:r>
            <a:r>
              <a:rPr lang="ru-RU" b="1" dirty="0"/>
              <a:t>дворцовых переворотов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332656"/>
            <a:ext cx="3250704" cy="434908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8 марта – Марта </a:t>
            </a:r>
            <a:r>
              <a:rPr lang="ru-RU" b="1" dirty="0" err="1"/>
              <a:t>Скавронская</a:t>
            </a:r>
            <a:r>
              <a:rPr lang="ru-RU" b="1" dirty="0"/>
              <a:t> (настоящее имя Екатерины I); охота – любимое занятие Петра II (собаки и лошади); Ледяной дом – самая эксцентричная постройка Анны </a:t>
            </a:r>
            <a:r>
              <a:rPr lang="ru-RU" b="1" dirty="0" err="1"/>
              <a:t>Иоановны</a:t>
            </a:r>
            <a:r>
              <a:rPr lang="ru-RU" b="1" dirty="0"/>
              <a:t>; карта Архангельской области (Холмогоры) – место ссылки и смерти Анны Леопольдовны; орех – Шлиссельбургская крепость (Орешек), место заключения Ивана VI; гардемарины – опора Елизаветы Петровны (в фильме её эпоха); солдатики – хобби Петра III, прусские порядки и дисциплина в армии; двуглавый орёл – герб времён Екатерины II, фавориты братья Орловы. Центр – новая столица Петербург и окно в Европу, открытое Петром I и впустившее новую эпоху и новые традиции. </a:t>
            </a:r>
            <a:endParaRPr lang="ru-RU" dirty="0"/>
          </a:p>
          <a:p>
            <a:endParaRPr lang="ru-RU" dirty="0"/>
          </a:p>
        </p:txBody>
      </p:sp>
      <p:pic>
        <p:nvPicPr>
          <p:cNvPr id="19458" name="Рисунок 1" descr="http://vagu-m-v.narod.ru/krossens_2.jpg"/>
          <p:cNvPicPr>
            <a:picLocks noChangeAspect="1" noChangeArrowheads="1"/>
          </p:cNvPicPr>
          <p:nvPr/>
        </p:nvPicPr>
        <p:blipFill>
          <a:blip r:embed="rId2" cstate="print"/>
          <a:srcRect l="15128" t="6048" r="16795" b="9281"/>
          <a:stretch>
            <a:fillRect/>
          </a:stretch>
        </p:blipFill>
        <p:spPr bwMode="auto">
          <a:xfrm>
            <a:off x="0" y="0"/>
            <a:ext cx="5112568" cy="530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5661248"/>
            <a:ext cx="4320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Эпоха </a:t>
            </a:r>
            <a:r>
              <a:rPr lang="ru-RU" b="1" dirty="0"/>
              <a:t>дворцовых переворотов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лгоритм создания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кроссенса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1556792"/>
            <a:ext cx="82697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 тематики, общей идеи.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8-9 элементов, имеющих отношение к эпохе, идее, теме.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Нахождение связей между элементами, определение последовательности.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элементов, имеющих 3 и более связей (крест, основа).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Концентрация смысла в одном элементе (центр).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отличительных черт, особенностей каждого элемента.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Поиск и подбор изображений, иллюстрирующих элементы.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Замена прямых образов и ассоциаций косвенными, символическими.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9.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Построение ассоциативной связи между образами элементов.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10.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Выход на новый уровень.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группам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группа </a:t>
            </a:r>
          </a:p>
          <a:p>
            <a:r>
              <a:rPr lang="ru-RU" dirty="0" smtClean="0"/>
              <a:t>2 группа</a:t>
            </a:r>
          </a:p>
          <a:p>
            <a:r>
              <a:rPr lang="ru-RU" dirty="0" smtClean="0"/>
              <a:t>3 группа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лгоритм создания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кроссенса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1556792"/>
            <a:ext cx="82697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Определение тематики, общей идеи.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8-9 элементов, имеющих отношение к эпохе, идее, теме.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Нахождение связей между элементами, определение последовательности.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элементов, имеющих 3 и более связей (крест, основа).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Концентрация смысла в одном элементе (центр).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Выделение отличительных черт, особенностей каждого элемента.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Поиск и подбор изображений, иллюстрирующих элементы.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Замена прямых образов и ассоциаций косвенными, символическими.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9.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Построение ассоциативной связи между образами элементов.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10.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Выход на новый уровень.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257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Тема  мастер класса</vt:lpstr>
      <vt:lpstr>кроссенсы</vt:lpstr>
      <vt:lpstr>ОЛИМПИАДА</vt:lpstr>
      <vt:lpstr>Слайд 5</vt:lpstr>
      <vt:lpstr>Слайд 6</vt:lpstr>
      <vt:lpstr>Алгоритм создания кроссенса: </vt:lpstr>
      <vt:lpstr>Задания группам</vt:lpstr>
      <vt:lpstr>Алгоритм создания кроссенса: </vt:lpstr>
      <vt:lpstr>Как работает кроссенс учителя?  проверка домашнего задания  - формулировка темы урока, постановка цели урока  - раскрытие информационного блока темы, поиск проблемы  - обобщение материала, закрепление  - организация групповой работы  - творческое домашнее задание  - построение структуры урока</vt:lpstr>
      <vt:lpstr>Как работает кроссенс ученика?</vt:lpstr>
      <vt:lpstr>Демонстрационные ЕГЭ по истории 2015</vt:lpstr>
      <vt:lpstr>Слайд 13</vt:lpstr>
      <vt:lpstr>Слайд 14</vt:lpstr>
      <vt:lpstr>Слайд 15</vt:lpstr>
      <vt:lpstr>Слайд 16</vt:lpstr>
      <vt:lpstr>Слайд 17</vt:lpstr>
      <vt:lpstr>Задания группам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Евдакия</dc:creator>
  <cp:lastModifiedBy>Марина Валерьевна</cp:lastModifiedBy>
  <cp:revision>20</cp:revision>
  <dcterms:created xsi:type="dcterms:W3CDTF">2015-01-16T11:08:12Z</dcterms:created>
  <dcterms:modified xsi:type="dcterms:W3CDTF">2017-11-22T12:28:40Z</dcterms:modified>
</cp:coreProperties>
</file>